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7"/>
  </p:notesMasterIdLst>
  <p:sldIdLst>
    <p:sldId id="2030" r:id="rId2"/>
    <p:sldId id="2033" r:id="rId3"/>
    <p:sldId id="2006" r:id="rId4"/>
    <p:sldId id="2008" r:id="rId5"/>
    <p:sldId id="2009" r:id="rId6"/>
    <p:sldId id="2010" r:id="rId7"/>
    <p:sldId id="2012" r:id="rId8"/>
    <p:sldId id="2021" r:id="rId9"/>
    <p:sldId id="2014" r:id="rId10"/>
    <p:sldId id="2022" r:id="rId11"/>
    <p:sldId id="2011" r:id="rId12"/>
    <p:sldId id="2018" r:id="rId13"/>
    <p:sldId id="2020" r:id="rId14"/>
    <p:sldId id="2019" r:id="rId15"/>
    <p:sldId id="2026" r:id="rId16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47" d="100"/>
          <a:sy n="147" d="100"/>
        </p:scale>
        <p:origin x="42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double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237169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18218" y="2949869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Conquer the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World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48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697" y="262438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Synthetizer</a:t>
            </a:r>
            <a:endParaRPr lang="en-US" sz="1600" dirty="0">
              <a:solidFill>
                <a:schemeClr val="tx2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LFO 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271</Words>
  <Application>Microsoft Office PowerPoint</Application>
  <PresentationFormat>Presentazione su schermo (16:9)</PresentationFormat>
  <Paragraphs>64</Paragraphs>
  <Slides>15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Giovanni Affatato</cp:lastModifiedBy>
  <cp:revision>29</cp:revision>
  <dcterms:created xsi:type="dcterms:W3CDTF">2021-05-29T16:19:14Z</dcterms:created>
  <dcterms:modified xsi:type="dcterms:W3CDTF">2021-05-30T16:00:20Z</dcterms:modified>
</cp:coreProperties>
</file>